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4" r:id="rId4"/>
    <p:sldId id="273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52838"/>
            <a:ext cx="9144000" cy="1655762"/>
          </a:xfrm>
        </p:spPr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v w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P R F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1)  </a:t>
            </a:r>
            <a:r>
              <a:rPr lang="fr-FR" sz="4400" dirty="0">
                <a:latin typeface="Cursive standard" pitchFamily="2" charset="0"/>
              </a:rPr>
              <a:t>lundi, mardi, mercredi, jeudi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2) </a:t>
            </a:r>
            <a:r>
              <a:rPr lang="fr-FR" sz="3600" dirty="0">
                <a:latin typeface="Cursive standard" pitchFamily="2" charset="0"/>
              </a:rPr>
              <a:t>rhinocéros, moléculaire, accueillant</a:t>
            </a:r>
            <a:endParaRPr lang="fr-FR" sz="2800" dirty="0">
              <a:latin typeface="Cursive standard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H K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59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EADB0561-C13E-4009-8827-5B05E39C8D2D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EAA96BC-B4D3-4BF5-B0C7-050C8FC22705}"/>
              </a:ext>
            </a:extLst>
          </p:cNvPr>
          <p:cNvSpPr txBox="1"/>
          <p:nvPr/>
        </p:nvSpPr>
        <p:spPr>
          <a:xfrm>
            <a:off x="1850740" y="94042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4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EFB77A3-AA57-41E4-A89B-908E54297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825" y="1725549"/>
            <a:ext cx="3426477" cy="458893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405B88F-4B18-422D-802D-D0A45E729F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698" y="1554625"/>
            <a:ext cx="3426477" cy="475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810A853-C6F7-4070-AEAB-0760B7B86048}"/>
              </a:ext>
            </a:extLst>
          </p:cNvPr>
          <p:cNvSpPr txBox="1"/>
          <p:nvPr/>
        </p:nvSpPr>
        <p:spPr>
          <a:xfrm>
            <a:off x="1837267" y="1418400"/>
            <a:ext cx="70781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Trouver des rimes avec:</a:t>
            </a:r>
          </a:p>
          <a:p>
            <a:r>
              <a:rPr lang="fr-FR" sz="3600" dirty="0"/>
              <a:t>- boule</a:t>
            </a:r>
          </a:p>
          <a:p>
            <a:r>
              <a:rPr lang="fr-FR" sz="3600" dirty="0"/>
              <a:t>- étoile</a:t>
            </a:r>
          </a:p>
          <a:p>
            <a:r>
              <a:rPr lang="fr-FR" sz="3600" dirty="0"/>
              <a:t>- bougie</a:t>
            </a:r>
          </a:p>
          <a:p>
            <a:r>
              <a:rPr lang="fr-FR" sz="3600" dirty="0"/>
              <a:t>- couronne</a:t>
            </a:r>
          </a:p>
          <a:p>
            <a:r>
              <a:rPr lang="fr-FR" sz="3600" dirty="0"/>
              <a:t>- cadeau </a:t>
            </a:r>
            <a:endParaRPr lang="fr-FR" sz="20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0F5004-0710-4F85-B3B5-FD72F9C1F2C3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6D96737-FC08-43D3-B084-23BB4893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467" y="204177"/>
            <a:ext cx="9711267" cy="634021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atin typeface="+mn-lt"/>
              </a:rPr>
              <a:t>Jeux de rimes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108</Words>
  <Application>Microsoft Office PowerPoint</Application>
  <PresentationFormat>Grand écran</PresentationFormat>
  <Paragraphs>34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:</vt:lpstr>
      <vt:lpstr>Présentation PowerPoint</vt:lpstr>
      <vt:lpstr>Jeux de rimes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2022-07-23T22:31:35Z</dcterms:modified>
</cp:coreProperties>
</file>